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6" r:id="rId4"/>
    <p:sldId id="257" r:id="rId5"/>
    <p:sldId id="265" r:id="rId6"/>
    <p:sldId id="258" r:id="rId7"/>
    <p:sldId id="264" r:id="rId8"/>
    <p:sldId id="259" r:id="rId9"/>
    <p:sldId id="263" r:id="rId10"/>
    <p:sldId id="260" r:id="rId11"/>
    <p:sldId id="262" r:id="rId12"/>
    <p:sldId id="269" r:id="rId13"/>
    <p:sldId id="272" r:id="rId14"/>
    <p:sldId id="274" r:id="rId15"/>
    <p:sldId id="270" r:id="rId16"/>
    <p:sldId id="271" r:id="rId17"/>
    <p:sldId id="268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C03B7-80FE-4DC9-E7C3-6A3286A86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761ED4-F3B7-34BE-554E-7B2E714FB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59DAC-9B3A-57F6-1B58-762E3F802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B368-C4A6-43EB-A76D-D2BFD3BBA10E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B572A-E14E-7C71-11D4-79757C240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F925B-485C-B1FD-A29B-1CA06812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16D00-3FF9-48CB-9BA8-978B22F8E6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23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FA031-C32A-D1CB-B8A2-0417F38D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BE16D4-CF56-97D2-4D6F-6CB915130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98977-432B-1ECA-ACD2-AFF61AC8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B368-C4A6-43EB-A76D-D2BFD3BBA10E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4830C-034F-17AA-9BBC-0EF3E2814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6DFD8-03FA-D717-B64B-1AF6F6C9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16D00-3FF9-48CB-9BA8-978B22F8E6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15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DC9C76-F664-F530-6E01-4AC542BA0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5BC44-F36B-BFDB-AB28-9E0A86306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CEF7F-6966-0A7C-0FE6-336678116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B368-C4A6-43EB-A76D-D2BFD3BBA10E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DC89E-AAC7-289D-1E72-638B37823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79F59-30AF-DB24-6531-FD5D51229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16D00-3FF9-48CB-9BA8-978B22F8E6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05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0C30-803E-D48F-9EA0-1CE1F685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8235D-DCF7-A5DB-9E5F-690798F5A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3B089-F28E-CA15-435F-D3BC47C6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B368-C4A6-43EB-A76D-D2BFD3BBA10E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B6CE8-010F-845E-7200-39E0B1D58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E12E6-DFF1-C305-03DD-3B0AD3FB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16D00-3FF9-48CB-9BA8-978B22F8E6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964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07D7E-1618-DAC3-B334-6CE826EC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2F21A-FF87-D574-9585-BADCCF9D3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BCEA1-1BE6-BB82-EC7C-172A3CB0F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B368-C4A6-43EB-A76D-D2BFD3BBA10E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B564A-8A9F-2752-5989-3608132C7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36D23-A9FF-41CE-1302-BC9638FB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16D00-3FF9-48CB-9BA8-978B22F8E6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080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75697-4F05-E13D-A8A7-0040846DC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F9F9E-E46B-6365-06B7-E8A521D34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672D5-689F-3EE1-A069-2BC4CE4B0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2426A-C062-4749-1E36-90DF15FC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B368-C4A6-43EB-A76D-D2BFD3BBA10E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A5F53-FC91-5F55-1C99-CE9ECD68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C3FCB-325C-BCED-D46B-CE54B5EC3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16D00-3FF9-48CB-9BA8-978B22F8E6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418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7C3C-AD9E-93D6-6CE9-C61DDA5A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6E673-5A0C-1EF4-34E1-893FBDCE0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3A998-F5B4-5F09-6D24-70213CA75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D19389-10BE-3F01-0EE9-D729012903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45E38B-8A9F-D4AD-8B8E-4550921F4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B987F4-05A3-78B4-71BD-21DA800BB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B368-C4A6-43EB-A76D-D2BFD3BBA10E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EAD331-353E-12BC-68E0-3932D28EC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05DD95-3062-183D-7EC3-05A5EECA4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16D00-3FF9-48CB-9BA8-978B22F8E6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656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C16F-A4C9-CF7E-3281-B69F7A55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E553D7-BC59-0F79-7106-472B69C64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B368-C4A6-43EB-A76D-D2BFD3BBA10E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D5336-9A7F-D658-3EAC-A446E0644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07C7C-7FBB-11DC-3A68-BAFB6576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16D00-3FF9-48CB-9BA8-978B22F8E6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1554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6FBC28-C476-67BA-F524-8E6ECFBEA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B368-C4A6-43EB-A76D-D2BFD3BBA10E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CE3A1F-1C56-4A39-7B55-FD86B9C86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F309D-C20F-19F1-6D32-C299990C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16D00-3FF9-48CB-9BA8-978B22F8E6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25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F47F-EF00-16B7-4E20-FC694A9D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0EE93-F7B4-3159-3B9C-E0799A627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A37C9-2B95-3CB0-1A60-FA5CEB931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91636-10AC-DDCE-C9CD-1275A9B3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B368-C4A6-43EB-A76D-D2BFD3BBA10E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ADFB9-118A-7118-EE27-6151C065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75302-62C2-1B37-15B5-D6127EA1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16D00-3FF9-48CB-9BA8-978B22F8E6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32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3A681-ADCB-F665-85A2-51EB625C8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27C75-C985-C991-C07C-4BA374E77C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A0348-28F3-3D89-9F87-E302EE582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63539-7CCB-5C75-EDFE-981785C0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B368-C4A6-43EB-A76D-D2BFD3BBA10E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A87B7-A554-7B4B-6585-4128CDD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8BF12-1B12-78FE-CFF7-E6FEB00FB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16D00-3FF9-48CB-9BA8-978B22F8E6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589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07EC2-F25D-6356-F4F9-FE216955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7C259-C7C4-5F16-E8F0-2914480B1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33BAB-D817-7568-D418-263BC323F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72B368-C4A6-43EB-A76D-D2BFD3BBA10E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06F1D-7A6E-87B6-92A1-2C69E2DCA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D806C-62FF-325F-6377-E122C3023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A16D00-3FF9-48CB-9BA8-978B22F8E6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724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text with a blue and white background&#10;&#10;AI-generated content may be incorrect.">
            <a:extLst>
              <a:ext uri="{FF2B5EF4-FFF2-40B4-BE49-F238E27FC236}">
                <a16:creationId xmlns:a16="http://schemas.microsoft.com/office/drawing/2014/main" id="{79AB2983-09D6-0627-F1CC-C3CC4B073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D71BA3-BA7B-D7C7-ADC5-310BCF1D46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036"/>
          <a:stretch>
            <a:fillRect/>
          </a:stretch>
        </p:blipFill>
        <p:spPr>
          <a:xfrm>
            <a:off x="8694428" y="990600"/>
            <a:ext cx="2854105" cy="354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8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F5761-5485-B3D0-C7F2-8CC498DBD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1193D5D-7A73-C9D7-3D0B-495C6A04B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" y="0"/>
            <a:ext cx="12189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85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82DB7-662B-FD94-D9F0-473A1DFA1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EBF110-C0AE-5A86-43AB-AF70A9EA4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" y="0"/>
            <a:ext cx="12173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2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7413A-1270-A725-D6D1-6317F50A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32CA79-795D-6CFB-7070-53B512091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1"/>
            <a:ext cx="12192000" cy="685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37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B33F-72C7-3DFD-4A17-F784B71F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6F504-13CE-220A-AEB0-9A9D1B941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A black and white pattern&#10;&#10;AI-generated content may be incorrect.">
            <a:extLst>
              <a:ext uri="{FF2B5EF4-FFF2-40B4-BE49-F238E27FC236}">
                <a16:creationId xmlns:a16="http://schemas.microsoft.com/office/drawing/2014/main" id="{0D7981ED-554B-4F63-422C-147C4B95B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1643FA-BC81-0A6A-CD1A-3CD12D993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21"/>
          <a:stretch>
            <a:fillRect/>
          </a:stretch>
        </p:blipFill>
        <p:spPr bwMode="auto">
          <a:xfrm>
            <a:off x="150284" y="166052"/>
            <a:ext cx="5564716" cy="35286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936494-A281-F35E-5C60-9C6DE5277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284" y="166052"/>
            <a:ext cx="6176431" cy="3528695"/>
          </a:xfrm>
          <a:prstGeom prst="rect">
            <a:avLst/>
          </a:prstGeom>
        </p:spPr>
      </p:pic>
      <p:pic>
        <p:nvPicPr>
          <p:cNvPr id="8" name="Picture 7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1F77412E-6B8A-EC90-8422-F53730C43D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59" y="3787933"/>
            <a:ext cx="8197850" cy="29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92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D1355-D7B5-BD04-8B11-2C6B3CC0E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pattern&#10;&#10;AI-generated content may be incorrect.">
            <a:extLst>
              <a:ext uri="{FF2B5EF4-FFF2-40B4-BE49-F238E27FC236}">
                <a16:creationId xmlns:a16="http://schemas.microsoft.com/office/drawing/2014/main" id="{37508332-3193-9DFA-0FB3-4D079D0F3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close-up of a fake note&#10;&#10;AI-generated content may be incorrect.">
            <a:extLst>
              <a:ext uri="{FF2B5EF4-FFF2-40B4-BE49-F238E27FC236}">
                <a16:creationId xmlns:a16="http://schemas.microsoft.com/office/drawing/2014/main" id="{F1A3CB74-124D-7F92-0178-331F121FE6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"/>
          <a:stretch>
            <a:fillRect/>
          </a:stretch>
        </p:blipFill>
        <p:spPr bwMode="auto">
          <a:xfrm>
            <a:off x="518477" y="3858471"/>
            <a:ext cx="4891723" cy="2840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FC3BA-F157-5186-465C-D4AC1FAE4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533" y="3858471"/>
            <a:ext cx="5229649" cy="2840990"/>
          </a:xfrm>
          <a:prstGeom prst="rect">
            <a:avLst/>
          </a:prstGeom>
        </p:spPr>
      </p:pic>
      <p:pic>
        <p:nvPicPr>
          <p:cNvPr id="5" name="Picture 4" descr="A purple and green square with white text&#10;&#10;AI-generated content may be incorrect.">
            <a:extLst>
              <a:ext uri="{FF2B5EF4-FFF2-40B4-BE49-F238E27FC236}">
                <a16:creationId xmlns:a16="http://schemas.microsoft.com/office/drawing/2014/main" id="{65A6A3E3-C29C-9F7C-852A-59125119B4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404" y="64981"/>
            <a:ext cx="6708990" cy="363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57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A7890-96A8-2F09-4267-D685490DB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81E5C5-7E10-11B2-AAB0-5DDB91A46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" y="0"/>
            <a:ext cx="12191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14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54CE5-E103-CB5A-CF3C-A0B156DB1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3CF22B4-2EAD-6229-8F2E-A81A686EF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"/>
            <a:ext cx="12192000" cy="685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32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1FE93-9446-8E72-56FD-0CD65CA16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A8856A1-824C-2DEB-1A7C-641DD5C70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4"/>
            <a:ext cx="12192000" cy="68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11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1CB4A-91F4-5787-A904-D1E5778B4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pattern&#10;&#10;AI-generated content may be incorrect.">
            <a:extLst>
              <a:ext uri="{FF2B5EF4-FFF2-40B4-BE49-F238E27FC236}">
                <a16:creationId xmlns:a16="http://schemas.microsoft.com/office/drawing/2014/main" id="{E94314CF-336D-6858-8933-EBE4179E2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5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29117-727D-0351-D789-7E67CBCE4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6362D7A-716E-18E5-458F-90CFFB49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5" y="0"/>
            <a:ext cx="12160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29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FE3E-EF37-E29D-273F-705B789BA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F98D9AA0-1A77-4254-E604-2187025F8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" y="0"/>
            <a:ext cx="12173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1CD92-768D-FF01-DE1D-033EA2405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3A5DE1D-2661-BE6F-B788-AF0346D9B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" y="0"/>
            <a:ext cx="12191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32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3610B-3090-038B-A653-747B338BA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and white page&#10;&#10;AI-generated content may be incorrect.">
            <a:extLst>
              <a:ext uri="{FF2B5EF4-FFF2-40B4-BE49-F238E27FC236}">
                <a16:creationId xmlns:a16="http://schemas.microsoft.com/office/drawing/2014/main" id="{4B00CBB5-A7D4-99E5-E897-612243353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5"/>
            <a:ext cx="12192000" cy="684542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E118F63-8DBB-B602-7264-A052363F823A}"/>
              </a:ext>
            </a:extLst>
          </p:cNvPr>
          <p:cNvSpPr/>
          <p:nvPr/>
        </p:nvSpPr>
        <p:spPr>
          <a:xfrm>
            <a:off x="7278818" y="1576960"/>
            <a:ext cx="4248000" cy="4191541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020" t="-4513" r="-12708" b="-13033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104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EC465-94C8-C627-9F6F-A93BCE0A6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313160F9-60EB-B28F-FE23-5DECC0FB8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" y="0"/>
            <a:ext cx="12173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0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08309-AFE1-2049-9115-EA0DA7172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0EB7F5-FD23-8814-588B-128BCB4E3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1"/>
            <a:ext cx="12192000" cy="6854757"/>
          </a:xfrm>
          <a:prstGeom prst="rect">
            <a:avLst/>
          </a:prstGeom>
        </p:spPr>
      </p:pic>
      <p:pic>
        <p:nvPicPr>
          <p:cNvPr id="2050" name="Picture 2" descr="security features present in a 500 note | Download Scientific Diagram">
            <a:extLst>
              <a:ext uri="{FF2B5EF4-FFF2-40B4-BE49-F238E27FC236}">
                <a16:creationId xmlns:a16="http://schemas.microsoft.com/office/drawing/2014/main" id="{254B9C32-A09A-230D-F2BF-3D163479F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t="991" r="4461" b="6328"/>
          <a:stretch>
            <a:fillRect/>
          </a:stretch>
        </p:blipFill>
        <p:spPr bwMode="auto">
          <a:xfrm>
            <a:off x="651935" y="1168396"/>
            <a:ext cx="3327398" cy="226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DA688A-D6F8-10C2-4E4A-0F9032ACEF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78"/>
          <a:stretch>
            <a:fillRect/>
          </a:stretch>
        </p:blipFill>
        <p:spPr>
          <a:xfrm>
            <a:off x="4402667" y="1168395"/>
            <a:ext cx="3369733" cy="226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4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DBFAF-FBF2-7EB9-B63E-43AEC4E14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F35E05A-90A2-8F99-34A1-FCE6228AE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"/>
            <a:ext cx="12192000" cy="685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50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FA016-4AF8-F72C-EECF-56C550DB6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ue and purple swirl&#10;&#10;AI-generated content may be incorrect.">
            <a:extLst>
              <a:ext uri="{FF2B5EF4-FFF2-40B4-BE49-F238E27FC236}">
                <a16:creationId xmlns:a16="http://schemas.microsoft.com/office/drawing/2014/main" id="{0674F5E6-FB83-A29A-41FE-991087053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0" y="0"/>
            <a:ext cx="12161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16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 R V P T ✨</dc:creator>
  <cp:lastModifiedBy>C R V P T ✨</cp:lastModifiedBy>
  <cp:revision>2</cp:revision>
  <dcterms:created xsi:type="dcterms:W3CDTF">2025-09-22T15:16:01Z</dcterms:created>
  <dcterms:modified xsi:type="dcterms:W3CDTF">2025-10-12T19:05:58Z</dcterms:modified>
</cp:coreProperties>
</file>